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953" y="0"/>
            <a:ext cx="69220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870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16632"/>
            <a:ext cx="5112568" cy="6801644"/>
          </a:xfrm>
        </p:spPr>
      </p:pic>
    </p:spTree>
    <p:extLst>
      <p:ext uri="{BB962C8B-B14F-4D97-AF65-F5344CB8AC3E}">
        <p14:creationId xmlns:p14="http://schemas.microsoft.com/office/powerpoint/2010/main" val="17812306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260648"/>
            <a:ext cx="6579285" cy="6408712"/>
          </a:xfrm>
        </p:spPr>
      </p:pic>
    </p:spTree>
    <p:extLst>
      <p:ext uri="{BB962C8B-B14F-4D97-AF65-F5344CB8AC3E}">
        <p14:creationId xmlns:p14="http://schemas.microsoft.com/office/powerpoint/2010/main" val="20134114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90774"/>
            <a:ext cx="6624736" cy="6624736"/>
          </a:xfrm>
        </p:spPr>
      </p:pic>
    </p:spTree>
    <p:extLst>
      <p:ext uri="{BB962C8B-B14F-4D97-AF65-F5344CB8AC3E}">
        <p14:creationId xmlns:p14="http://schemas.microsoft.com/office/powerpoint/2010/main" val="42328616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548680"/>
            <a:ext cx="7936339" cy="5577483"/>
          </a:xfrm>
        </p:spPr>
      </p:pic>
    </p:spTree>
    <p:extLst>
      <p:ext uri="{BB962C8B-B14F-4D97-AF65-F5344CB8AC3E}">
        <p14:creationId xmlns:p14="http://schemas.microsoft.com/office/powerpoint/2010/main" val="10474574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60648"/>
            <a:ext cx="7720817" cy="6183837"/>
          </a:xfrm>
        </p:spPr>
      </p:pic>
    </p:spTree>
    <p:extLst>
      <p:ext uri="{BB962C8B-B14F-4D97-AF65-F5344CB8AC3E}">
        <p14:creationId xmlns:p14="http://schemas.microsoft.com/office/powerpoint/2010/main" val="15939034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-9764"/>
            <a:ext cx="7560840" cy="6867764"/>
          </a:xfrm>
        </p:spPr>
      </p:pic>
    </p:spTree>
    <p:extLst>
      <p:ext uri="{BB962C8B-B14F-4D97-AF65-F5344CB8AC3E}">
        <p14:creationId xmlns:p14="http://schemas.microsoft.com/office/powerpoint/2010/main" val="9308632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0</TotalTime>
  <Words>0</Words>
  <Application>Microsoft Office PowerPoint</Application>
  <PresentationFormat>Экран (4:3)</PresentationFormat>
  <Paragraphs>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Городская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</cp:revision>
  <dcterms:created xsi:type="dcterms:W3CDTF">2024-12-03T10:38:50Z</dcterms:created>
  <dcterms:modified xsi:type="dcterms:W3CDTF">2024-12-04T06:13:44Z</dcterms:modified>
</cp:coreProperties>
</file>